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197" r:id="rId26"/>
    <p:sldId id="1299" r:id="rId27"/>
    <p:sldId id="1193" r:id="rId28"/>
    <p:sldId id="1287" r:id="rId29"/>
    <p:sldId id="1247" r:id="rId30"/>
    <p:sldId id="1289" r:id="rId31"/>
    <p:sldId id="1288" r:id="rId32"/>
    <p:sldId id="1290" r:id="rId33"/>
    <p:sldId id="1293" r:id="rId34"/>
    <p:sldId id="1291" r:id="rId35"/>
    <p:sldId id="1294" r:id="rId36"/>
    <p:sldId id="1295" r:id="rId37"/>
    <p:sldId id="1296" r:id="rId38"/>
    <p:sldId id="1297" r:id="rId39"/>
    <p:sldId id="1298" r:id="rId40"/>
    <p:sldId id="1155" r:id="rId41"/>
    <p:sldId id="1184" r:id="rId42"/>
    <p:sldId id="1154" r:id="rId43"/>
    <p:sldId id="1156" r:id="rId44"/>
    <p:sldId id="1157" r:id="rId45"/>
    <p:sldId id="1158" r:id="rId46"/>
    <p:sldId id="1160" r:id="rId47"/>
    <p:sldId id="1172" r:id="rId48"/>
    <p:sldId id="1161" r:id="rId49"/>
    <p:sldId id="1173" r:id="rId50"/>
    <p:sldId id="1162" r:id="rId51"/>
    <p:sldId id="1163" r:id="rId52"/>
    <p:sldId id="1164" r:id="rId53"/>
    <p:sldId id="1165" r:id="rId54"/>
    <p:sldId id="1166" r:id="rId55"/>
    <p:sldId id="1167" r:id="rId56"/>
    <p:sldId id="1169" r:id="rId57"/>
    <p:sldId id="1182" r:id="rId58"/>
    <p:sldId id="1171" r:id="rId59"/>
    <p:sldId id="1174" r:id="rId60"/>
    <p:sldId id="1175" r:id="rId61"/>
    <p:sldId id="1176" r:id="rId62"/>
    <p:sldId id="1177" r:id="rId63"/>
    <p:sldId id="1178" r:id="rId64"/>
    <p:sldId id="1179" r:id="rId65"/>
    <p:sldId id="1181" r:id="rId66"/>
    <p:sldId id="118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4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5. Repeat 3 and 4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is the first (and probably the only) unsupervised learning algorithm we talk about in this course.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05" y="2774054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(and probably the only) unsupervised learning algorithm we talk about in this course.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844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05" y="29029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/>
                  <a:t>Can we use more (or even all) data?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2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45720</TotalTime>
  <Words>3547</Words>
  <Application>Microsoft Macintosh PowerPoint</Application>
  <PresentationFormat>Widescreen</PresentationFormat>
  <Paragraphs>621</Paragraphs>
  <Slides>66</Slides>
  <Notes>5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More Discussion on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4161</cp:revision>
  <cp:lastPrinted>2020-04-02T16:20:39Z</cp:lastPrinted>
  <dcterms:created xsi:type="dcterms:W3CDTF">2017-08-24T15:35:37Z</dcterms:created>
  <dcterms:modified xsi:type="dcterms:W3CDTF">2022-11-03T18:29:10Z</dcterms:modified>
</cp:coreProperties>
</file>